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1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01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2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87" t="0" r="23111" b="9091"/>
          <a:stretch>
            <a:fillRect/>
          </a:stretch>
        </p:blipFill>
        <p:spPr>
          <a:xfrm>
            <a:off x="3523487" y="9"/>
            <a:ext cx="8668513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24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4000"/>
                </a:srgbClr>
              </a:gs>
              <a:gs pos="58000">
                <a:srgbClr val="000000"/>
              </a:gs>
              <a:gs pos="100000">
                <a:srgbClr val="000000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Title 1"/>
          <p:cNvSpPr txBox="1"/>
          <p:nvPr>
            <p:ph type="title"/>
          </p:nvPr>
        </p:nvSpPr>
        <p:spPr>
          <a:xfrm>
            <a:off x="477980" y="1122362"/>
            <a:ext cx="4023361" cy="320413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Fire Alarm System</a:t>
            </a:r>
          </a:p>
        </p:txBody>
      </p:sp>
      <p:sp>
        <p:nvSpPr>
          <p:cNvPr id="116" name="Content Placeholder 2"/>
          <p:cNvSpPr txBox="1"/>
          <p:nvPr>
            <p:ph type="body" sz="quarter" idx="1"/>
          </p:nvPr>
        </p:nvSpPr>
        <p:spPr>
          <a:xfrm>
            <a:off x="477979" y="4872921"/>
            <a:ext cx="4023361" cy="1208142"/>
          </a:xfrm>
          <a:prstGeom prst="rect">
            <a:avLst/>
          </a:prstGeom>
        </p:spPr>
        <p:txBody>
          <a:bodyPr/>
          <a:lstStyle/>
          <a:p>
            <a:pPr algn="l">
              <a:defRPr sz="2000"/>
            </a:pPr>
            <a:r>
              <a:t>Aditi  20191IST0002</a:t>
            </a:r>
          </a:p>
          <a:p>
            <a:pPr algn="l">
              <a:defRPr sz="2000"/>
            </a:pPr>
            <a:r>
              <a:t>Aniket Mohapatra 20191IST0010</a:t>
            </a:r>
          </a:p>
          <a:p>
            <a:pPr algn="l">
              <a:defRPr sz="2000"/>
            </a:pPr>
            <a:r>
              <a:t>Saya Vamshi Krishna 20191IST0198</a:t>
            </a:r>
          </a:p>
        </p:txBody>
      </p:sp>
      <p:sp>
        <p:nvSpPr>
          <p:cNvPr id="117" name="Rectangle 26"/>
          <p:cNvSpPr/>
          <p:nvPr/>
        </p:nvSpPr>
        <p:spPr>
          <a:xfrm rot="5400000">
            <a:off x="759921" y="346790"/>
            <a:ext cx="146305" cy="7040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Rectangle 28"/>
          <p:cNvSpPr/>
          <p:nvPr/>
        </p:nvSpPr>
        <p:spPr>
          <a:xfrm>
            <a:off x="481028" y="4546920"/>
            <a:ext cx="3977642" cy="182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Applications</a:t>
            </a:r>
          </a:p>
        </p:txBody>
      </p:sp>
      <p:grpSp>
        <p:nvGrpSpPr>
          <p:cNvPr id="179" name="sketch line"/>
          <p:cNvGrpSpPr/>
          <p:nvPr/>
        </p:nvGrpSpPr>
        <p:grpSpPr>
          <a:xfrm>
            <a:off x="837788" y="1846111"/>
            <a:ext cx="10424659" cy="57554"/>
            <a:chOff x="0" y="0"/>
            <a:chExt cx="10424657" cy="57553"/>
          </a:xfrm>
        </p:grpSpPr>
        <p:sp>
          <p:nvSpPr>
            <p:cNvPr id="177" name="Shape"/>
            <p:cNvSpPr/>
            <p:nvPr/>
          </p:nvSpPr>
          <p:spPr>
            <a:xfrm>
              <a:off x="-1" y="0"/>
              <a:ext cx="10424615" cy="5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1938" fill="norm" stroke="1" extrusionOk="0">
                  <a:moveTo>
                    <a:pt x="1" y="4126"/>
                  </a:moveTo>
                  <a:cubicBezTo>
                    <a:pt x="250" y="7821"/>
                    <a:pt x="716" y="4481"/>
                    <a:pt x="1225" y="4126"/>
                  </a:cubicBezTo>
                  <a:cubicBezTo>
                    <a:pt x="1734" y="3771"/>
                    <a:pt x="1722" y="1774"/>
                    <a:pt x="2017" y="4126"/>
                  </a:cubicBezTo>
                  <a:cubicBezTo>
                    <a:pt x="2312" y="6478"/>
                    <a:pt x="3397" y="7837"/>
                    <a:pt x="3889" y="4126"/>
                  </a:cubicBezTo>
                  <a:cubicBezTo>
                    <a:pt x="4381" y="415"/>
                    <a:pt x="4691" y="10067"/>
                    <a:pt x="5113" y="4126"/>
                  </a:cubicBezTo>
                  <a:cubicBezTo>
                    <a:pt x="5535" y="-1814"/>
                    <a:pt x="5943" y="3793"/>
                    <a:pt x="6337" y="4126"/>
                  </a:cubicBezTo>
                  <a:cubicBezTo>
                    <a:pt x="6730" y="4460"/>
                    <a:pt x="7728" y="13833"/>
                    <a:pt x="8209" y="4126"/>
                  </a:cubicBezTo>
                  <a:cubicBezTo>
                    <a:pt x="8690" y="-5581"/>
                    <a:pt x="8939" y="5000"/>
                    <a:pt x="9217" y="4126"/>
                  </a:cubicBezTo>
                  <a:cubicBezTo>
                    <a:pt x="9494" y="3252"/>
                    <a:pt x="10617" y="6676"/>
                    <a:pt x="11088" y="4126"/>
                  </a:cubicBezTo>
                  <a:cubicBezTo>
                    <a:pt x="11560" y="1576"/>
                    <a:pt x="12524" y="-168"/>
                    <a:pt x="12960" y="4126"/>
                  </a:cubicBezTo>
                  <a:cubicBezTo>
                    <a:pt x="13396" y="8421"/>
                    <a:pt x="13810" y="5036"/>
                    <a:pt x="14400" y="4126"/>
                  </a:cubicBezTo>
                  <a:cubicBezTo>
                    <a:pt x="14990" y="3217"/>
                    <a:pt x="15535" y="10301"/>
                    <a:pt x="16272" y="4126"/>
                  </a:cubicBezTo>
                  <a:cubicBezTo>
                    <a:pt x="17009" y="-2048"/>
                    <a:pt x="17173" y="4688"/>
                    <a:pt x="17496" y="4126"/>
                  </a:cubicBezTo>
                  <a:cubicBezTo>
                    <a:pt x="17819" y="3564"/>
                    <a:pt x="18382" y="1093"/>
                    <a:pt x="18720" y="4126"/>
                  </a:cubicBezTo>
                  <a:cubicBezTo>
                    <a:pt x="19058" y="7159"/>
                    <a:pt x="19902" y="-3530"/>
                    <a:pt x="20376" y="4126"/>
                  </a:cubicBezTo>
                  <a:cubicBezTo>
                    <a:pt x="20849" y="11782"/>
                    <a:pt x="21201" y="2365"/>
                    <a:pt x="21600" y="4126"/>
                  </a:cubicBezTo>
                  <a:cubicBezTo>
                    <a:pt x="21600" y="5071"/>
                    <a:pt x="21600" y="6227"/>
                    <a:pt x="21600" y="8056"/>
                  </a:cubicBezTo>
                  <a:cubicBezTo>
                    <a:pt x="20843" y="2886"/>
                    <a:pt x="20603" y="94"/>
                    <a:pt x="19944" y="8056"/>
                  </a:cubicBezTo>
                  <a:cubicBezTo>
                    <a:pt x="19285" y="16019"/>
                    <a:pt x="19124" y="9498"/>
                    <a:pt x="18504" y="8056"/>
                  </a:cubicBezTo>
                  <a:cubicBezTo>
                    <a:pt x="17884" y="6615"/>
                    <a:pt x="17918" y="6475"/>
                    <a:pt x="17712" y="8056"/>
                  </a:cubicBezTo>
                  <a:cubicBezTo>
                    <a:pt x="17506" y="9637"/>
                    <a:pt x="16936" y="4173"/>
                    <a:pt x="16704" y="8056"/>
                  </a:cubicBezTo>
                  <a:cubicBezTo>
                    <a:pt x="16472" y="11939"/>
                    <a:pt x="15410" y="7890"/>
                    <a:pt x="14832" y="8056"/>
                  </a:cubicBezTo>
                  <a:cubicBezTo>
                    <a:pt x="14254" y="8222"/>
                    <a:pt x="13697" y="6031"/>
                    <a:pt x="13392" y="8056"/>
                  </a:cubicBezTo>
                  <a:cubicBezTo>
                    <a:pt x="13087" y="10082"/>
                    <a:pt x="12692" y="5198"/>
                    <a:pt x="12384" y="8056"/>
                  </a:cubicBezTo>
                  <a:cubicBezTo>
                    <a:pt x="12077" y="10914"/>
                    <a:pt x="11536" y="5655"/>
                    <a:pt x="10944" y="8056"/>
                  </a:cubicBezTo>
                  <a:cubicBezTo>
                    <a:pt x="10353" y="10458"/>
                    <a:pt x="10538" y="8530"/>
                    <a:pt x="10153" y="8056"/>
                  </a:cubicBezTo>
                  <a:cubicBezTo>
                    <a:pt x="9767" y="7582"/>
                    <a:pt x="9545" y="11510"/>
                    <a:pt x="9361" y="8056"/>
                  </a:cubicBezTo>
                  <a:cubicBezTo>
                    <a:pt x="9176" y="4603"/>
                    <a:pt x="8549" y="15390"/>
                    <a:pt x="7921" y="8056"/>
                  </a:cubicBezTo>
                  <a:cubicBezTo>
                    <a:pt x="7293" y="722"/>
                    <a:pt x="7156" y="4955"/>
                    <a:pt x="6913" y="8056"/>
                  </a:cubicBezTo>
                  <a:cubicBezTo>
                    <a:pt x="6669" y="11157"/>
                    <a:pt x="5634" y="1131"/>
                    <a:pt x="5257" y="8056"/>
                  </a:cubicBezTo>
                  <a:cubicBezTo>
                    <a:pt x="4879" y="14981"/>
                    <a:pt x="4540" y="4822"/>
                    <a:pt x="4249" y="8056"/>
                  </a:cubicBezTo>
                  <a:cubicBezTo>
                    <a:pt x="3958" y="11291"/>
                    <a:pt x="3153" y="4784"/>
                    <a:pt x="2593" y="8056"/>
                  </a:cubicBezTo>
                  <a:cubicBezTo>
                    <a:pt x="2033" y="11328"/>
                    <a:pt x="2059" y="10151"/>
                    <a:pt x="1801" y="8056"/>
                  </a:cubicBezTo>
                  <a:cubicBezTo>
                    <a:pt x="1544" y="5961"/>
                    <a:pt x="479" y="11296"/>
                    <a:pt x="1" y="8056"/>
                  </a:cubicBezTo>
                  <a:cubicBezTo>
                    <a:pt x="0" y="6727"/>
                    <a:pt x="0" y="5785"/>
                    <a:pt x="1" y="412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Shape"/>
            <p:cNvSpPr/>
            <p:nvPr/>
          </p:nvSpPr>
          <p:spPr>
            <a:xfrm>
              <a:off x="310" y="2592"/>
              <a:ext cx="10424348" cy="54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3386" fill="norm" stroke="1" extrusionOk="0">
                  <a:moveTo>
                    <a:pt x="0" y="4045"/>
                  </a:moveTo>
                  <a:cubicBezTo>
                    <a:pt x="521" y="3102"/>
                    <a:pt x="994" y="-950"/>
                    <a:pt x="1872" y="4045"/>
                  </a:cubicBezTo>
                  <a:cubicBezTo>
                    <a:pt x="2751" y="9040"/>
                    <a:pt x="2441" y="2246"/>
                    <a:pt x="2880" y="4045"/>
                  </a:cubicBezTo>
                  <a:cubicBezTo>
                    <a:pt x="3319" y="5845"/>
                    <a:pt x="3996" y="2414"/>
                    <a:pt x="4536" y="4045"/>
                  </a:cubicBezTo>
                  <a:cubicBezTo>
                    <a:pt x="5076" y="5676"/>
                    <a:pt x="5056" y="-1105"/>
                    <a:pt x="5544" y="4045"/>
                  </a:cubicBezTo>
                  <a:cubicBezTo>
                    <a:pt x="6032" y="9195"/>
                    <a:pt x="6271" y="1336"/>
                    <a:pt x="6984" y="4045"/>
                  </a:cubicBezTo>
                  <a:cubicBezTo>
                    <a:pt x="7697" y="6755"/>
                    <a:pt x="8008" y="1449"/>
                    <a:pt x="8640" y="4045"/>
                  </a:cubicBezTo>
                  <a:cubicBezTo>
                    <a:pt x="9272" y="6642"/>
                    <a:pt x="9265" y="8061"/>
                    <a:pt x="9432" y="4045"/>
                  </a:cubicBezTo>
                  <a:cubicBezTo>
                    <a:pt x="9599" y="29"/>
                    <a:pt x="9919" y="5990"/>
                    <a:pt x="10224" y="4045"/>
                  </a:cubicBezTo>
                  <a:cubicBezTo>
                    <a:pt x="10529" y="2100"/>
                    <a:pt x="11554" y="-3993"/>
                    <a:pt x="12096" y="4045"/>
                  </a:cubicBezTo>
                  <a:cubicBezTo>
                    <a:pt x="12638" y="12084"/>
                    <a:pt x="13066" y="7497"/>
                    <a:pt x="13536" y="4045"/>
                  </a:cubicBezTo>
                  <a:cubicBezTo>
                    <a:pt x="14005" y="594"/>
                    <a:pt x="13938" y="7972"/>
                    <a:pt x="14328" y="4045"/>
                  </a:cubicBezTo>
                  <a:cubicBezTo>
                    <a:pt x="14717" y="119"/>
                    <a:pt x="15329" y="11984"/>
                    <a:pt x="15768" y="4045"/>
                  </a:cubicBezTo>
                  <a:cubicBezTo>
                    <a:pt x="16206" y="-3893"/>
                    <a:pt x="16869" y="3133"/>
                    <a:pt x="17639" y="4045"/>
                  </a:cubicBezTo>
                  <a:cubicBezTo>
                    <a:pt x="18410" y="4957"/>
                    <a:pt x="18395" y="4863"/>
                    <a:pt x="18863" y="4045"/>
                  </a:cubicBezTo>
                  <a:cubicBezTo>
                    <a:pt x="19332" y="3227"/>
                    <a:pt x="19779" y="-301"/>
                    <a:pt x="20087" y="4045"/>
                  </a:cubicBezTo>
                  <a:cubicBezTo>
                    <a:pt x="20396" y="8391"/>
                    <a:pt x="21057" y="3749"/>
                    <a:pt x="21599" y="4045"/>
                  </a:cubicBezTo>
                  <a:cubicBezTo>
                    <a:pt x="21600" y="5906"/>
                    <a:pt x="21598" y="6795"/>
                    <a:pt x="21599" y="8500"/>
                  </a:cubicBezTo>
                  <a:cubicBezTo>
                    <a:pt x="21103" y="9091"/>
                    <a:pt x="20792" y="1766"/>
                    <a:pt x="20159" y="8500"/>
                  </a:cubicBezTo>
                  <a:cubicBezTo>
                    <a:pt x="19526" y="15233"/>
                    <a:pt x="19289" y="12904"/>
                    <a:pt x="18503" y="8500"/>
                  </a:cubicBezTo>
                  <a:cubicBezTo>
                    <a:pt x="17718" y="4095"/>
                    <a:pt x="17640" y="12499"/>
                    <a:pt x="16848" y="8500"/>
                  </a:cubicBezTo>
                  <a:cubicBezTo>
                    <a:pt x="16055" y="4501"/>
                    <a:pt x="16296" y="8834"/>
                    <a:pt x="15840" y="8500"/>
                  </a:cubicBezTo>
                  <a:cubicBezTo>
                    <a:pt x="15383" y="8166"/>
                    <a:pt x="14395" y="17607"/>
                    <a:pt x="13968" y="8500"/>
                  </a:cubicBezTo>
                  <a:cubicBezTo>
                    <a:pt x="13541" y="-608"/>
                    <a:pt x="13083" y="12178"/>
                    <a:pt x="12528" y="8500"/>
                  </a:cubicBezTo>
                  <a:cubicBezTo>
                    <a:pt x="11973" y="4821"/>
                    <a:pt x="11991" y="4396"/>
                    <a:pt x="11736" y="8500"/>
                  </a:cubicBezTo>
                  <a:cubicBezTo>
                    <a:pt x="11481" y="12603"/>
                    <a:pt x="10785" y="10240"/>
                    <a:pt x="10296" y="8500"/>
                  </a:cubicBezTo>
                  <a:cubicBezTo>
                    <a:pt x="9807" y="6759"/>
                    <a:pt x="9449" y="12465"/>
                    <a:pt x="9072" y="8500"/>
                  </a:cubicBezTo>
                  <a:cubicBezTo>
                    <a:pt x="8695" y="4534"/>
                    <a:pt x="8272" y="12670"/>
                    <a:pt x="7848" y="8500"/>
                  </a:cubicBezTo>
                  <a:cubicBezTo>
                    <a:pt x="7424" y="4330"/>
                    <a:pt x="7229" y="2198"/>
                    <a:pt x="6624" y="8500"/>
                  </a:cubicBezTo>
                  <a:cubicBezTo>
                    <a:pt x="6019" y="14801"/>
                    <a:pt x="5657" y="15226"/>
                    <a:pt x="5400" y="8500"/>
                  </a:cubicBezTo>
                  <a:cubicBezTo>
                    <a:pt x="5144" y="1773"/>
                    <a:pt x="4146" y="2706"/>
                    <a:pt x="3744" y="8500"/>
                  </a:cubicBezTo>
                  <a:cubicBezTo>
                    <a:pt x="3343" y="14293"/>
                    <a:pt x="2717" y="3013"/>
                    <a:pt x="2304" y="8500"/>
                  </a:cubicBezTo>
                  <a:cubicBezTo>
                    <a:pt x="1892" y="13987"/>
                    <a:pt x="1848" y="4460"/>
                    <a:pt x="1512" y="8500"/>
                  </a:cubicBezTo>
                  <a:cubicBezTo>
                    <a:pt x="1177" y="12540"/>
                    <a:pt x="421" y="12439"/>
                    <a:pt x="0" y="8500"/>
                  </a:cubicBezTo>
                  <a:cubicBezTo>
                    <a:pt x="0" y="6897"/>
                    <a:pt x="0" y="6227"/>
                    <a:pt x="0" y="4045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92" name="Content Placeholder 2"/>
          <p:cNvGrpSpPr/>
          <p:nvPr/>
        </p:nvGrpSpPr>
        <p:grpSpPr>
          <a:xfrm>
            <a:off x="1050535" y="2530954"/>
            <a:ext cx="10090930" cy="3343142"/>
            <a:chOff x="0" y="0"/>
            <a:chExt cx="10090929" cy="3343140"/>
          </a:xfrm>
        </p:grpSpPr>
        <p:sp>
          <p:nvSpPr>
            <p:cNvPr id="180" name="Circle"/>
            <p:cNvSpPr/>
            <p:nvPr/>
          </p:nvSpPr>
          <p:spPr>
            <a:xfrm>
              <a:off x="0" y="0"/>
              <a:ext cx="1335917" cy="1335917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81" name="Square"/>
            <p:cNvSpPr/>
            <p:nvPr/>
          </p:nvSpPr>
          <p:spPr>
            <a:xfrm>
              <a:off x="280541" y="280541"/>
              <a:ext cx="774832" cy="774832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solidFill>
                <a:srgbClr val="FFFFFF">
                  <a:alpha val="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82" name="Home Security System"/>
            <p:cNvSpPr txBox="1"/>
            <p:nvPr/>
          </p:nvSpPr>
          <p:spPr>
            <a:xfrm>
              <a:off x="1622182" y="517442"/>
              <a:ext cx="3148943" cy="301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066800">
                <a:spcBef>
                  <a:spcPts val="1000"/>
                </a:spcBef>
                <a:defRPr sz="2400"/>
              </a:lvl1pPr>
            </a:lstStyle>
            <a:p>
              <a:pPr/>
              <a:r>
                <a:t>Home Security System</a:t>
              </a:r>
            </a:p>
          </p:txBody>
        </p:sp>
        <p:sp>
          <p:nvSpPr>
            <p:cNvPr id="183" name="Circle"/>
            <p:cNvSpPr/>
            <p:nvPr/>
          </p:nvSpPr>
          <p:spPr>
            <a:xfrm>
              <a:off x="5319803" y="0"/>
              <a:ext cx="1335918" cy="1335917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84" name="Square"/>
            <p:cNvSpPr/>
            <p:nvPr/>
          </p:nvSpPr>
          <p:spPr>
            <a:xfrm>
              <a:off x="5600345" y="280541"/>
              <a:ext cx="774831" cy="774832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solidFill>
                <a:srgbClr val="FFFFFF">
                  <a:alpha val="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85" name="School/College Lab"/>
            <p:cNvSpPr txBox="1"/>
            <p:nvPr/>
          </p:nvSpPr>
          <p:spPr>
            <a:xfrm>
              <a:off x="6941987" y="517442"/>
              <a:ext cx="3148943" cy="301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066800">
                <a:spcBef>
                  <a:spcPts val="1000"/>
                </a:spcBef>
                <a:defRPr sz="2400"/>
              </a:lvl1pPr>
            </a:lstStyle>
            <a:p>
              <a:pPr/>
              <a:r>
                <a:t>School/College Lab</a:t>
              </a:r>
            </a:p>
          </p:txBody>
        </p:sp>
        <p:sp>
          <p:nvSpPr>
            <p:cNvPr id="186" name="Circle"/>
            <p:cNvSpPr/>
            <p:nvPr/>
          </p:nvSpPr>
          <p:spPr>
            <a:xfrm>
              <a:off x="0" y="2007223"/>
              <a:ext cx="1335917" cy="1335918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87" name="Square"/>
            <p:cNvSpPr/>
            <p:nvPr/>
          </p:nvSpPr>
          <p:spPr>
            <a:xfrm>
              <a:off x="280541" y="2287765"/>
              <a:ext cx="774832" cy="774832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solidFill>
                <a:srgbClr val="FFFFFF">
                  <a:alpha val="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88" name="Small Scale Industries"/>
            <p:cNvSpPr txBox="1"/>
            <p:nvPr/>
          </p:nvSpPr>
          <p:spPr>
            <a:xfrm>
              <a:off x="1622182" y="2524666"/>
              <a:ext cx="3148943" cy="301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066800">
                <a:spcBef>
                  <a:spcPts val="1000"/>
                </a:spcBef>
                <a:defRPr sz="2400"/>
              </a:lvl1pPr>
            </a:lstStyle>
            <a:p>
              <a:pPr/>
              <a:r>
                <a:t>Small Scale Industries</a:t>
              </a:r>
            </a:p>
          </p:txBody>
        </p:sp>
        <p:sp>
          <p:nvSpPr>
            <p:cNvPr id="189" name="Circle"/>
            <p:cNvSpPr/>
            <p:nvPr/>
          </p:nvSpPr>
          <p:spPr>
            <a:xfrm>
              <a:off x="5319803" y="2007223"/>
              <a:ext cx="1335918" cy="1335918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90" name="Square"/>
            <p:cNvSpPr/>
            <p:nvPr/>
          </p:nvSpPr>
          <p:spPr>
            <a:xfrm>
              <a:off x="5600345" y="2287765"/>
              <a:ext cx="774831" cy="774832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solidFill>
                <a:srgbClr val="FFFFFF">
                  <a:alpha val="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91" name="Hydrogen gas station"/>
            <p:cNvSpPr txBox="1"/>
            <p:nvPr/>
          </p:nvSpPr>
          <p:spPr>
            <a:xfrm>
              <a:off x="6941987" y="2524666"/>
              <a:ext cx="3148943" cy="301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066800">
                <a:spcBef>
                  <a:spcPts val="1000"/>
                </a:spcBef>
                <a:defRPr sz="2400"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pPr/>
              <a:r>
                <a:t>Hydrogen gas station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8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Rectangle 10"/>
          <p:cNvSpPr/>
          <p:nvPr/>
        </p:nvSpPr>
        <p:spPr>
          <a:xfrm>
            <a:off x="795337" y="981075"/>
            <a:ext cx="10601326" cy="4552949"/>
          </a:xfrm>
          <a:prstGeom prst="rect">
            <a:avLst/>
          </a:prstGeom>
          <a:solidFill>
            <a:srgbClr val="FFFFFF"/>
          </a:solidFill>
          <a:ln w="127000" cap="sq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Title 3"/>
          <p:cNvSpPr txBox="1"/>
          <p:nvPr>
            <p:ph type="title"/>
          </p:nvPr>
        </p:nvSpPr>
        <p:spPr>
          <a:xfrm>
            <a:off x="1537096" y="1428750"/>
            <a:ext cx="9117808" cy="2105026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Thank you.</a:t>
            </a:r>
          </a:p>
        </p:txBody>
      </p:sp>
      <p:sp>
        <p:nvSpPr>
          <p:cNvPr id="197" name="Straight Connector 12"/>
          <p:cNvSpPr/>
          <p:nvPr/>
        </p:nvSpPr>
        <p:spPr>
          <a:xfrm>
            <a:off x="3352800" y="3771365"/>
            <a:ext cx="5486400" cy="1"/>
          </a:xfrm>
          <a:prstGeom prst="line">
            <a:avLst/>
          </a:prstGeom>
          <a:ln w="22225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!!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1" name="Picture 37" descr="Picture 37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rcRect l="0" t="23786" r="0" b="1215"/>
          <a:stretch>
            <a:fillRect/>
          </a:stretch>
        </p:blipFill>
        <p:spPr>
          <a:xfrm>
            <a:off x="19" y="9"/>
            <a:ext cx="12191981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itle 1"/>
          <p:cNvSpPr txBox="1"/>
          <p:nvPr>
            <p:ph type="title"/>
          </p:nvPr>
        </p:nvSpPr>
        <p:spPr>
          <a:xfrm>
            <a:off x="841248" y="941832"/>
            <a:ext cx="10506458" cy="205740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pPr/>
            <a:r>
              <a:t>Introduction </a:t>
            </a:r>
          </a:p>
        </p:txBody>
      </p:sp>
      <p:sp>
        <p:nvSpPr>
          <p:cNvPr id="123" name="Rectangle 48"/>
          <p:cNvSpPr/>
          <p:nvPr/>
        </p:nvSpPr>
        <p:spPr>
          <a:xfrm rot="5400000">
            <a:off x="1120139" y="346790"/>
            <a:ext cx="146305" cy="7040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Rectangle 50"/>
          <p:cNvSpPr/>
          <p:nvPr/>
        </p:nvSpPr>
        <p:spPr>
          <a:xfrm>
            <a:off x="841247" y="3241201"/>
            <a:ext cx="10506458" cy="182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Content Placeholder 2"/>
          <p:cNvSpPr txBox="1"/>
          <p:nvPr>
            <p:ph type="body" sz="half" idx="1"/>
          </p:nvPr>
        </p:nvSpPr>
        <p:spPr>
          <a:xfrm>
            <a:off x="841247" y="3502152"/>
            <a:ext cx="10506458" cy="267004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We have seen many typical Fire Alarm projects which will alert  with a siren or an automatic shutdown mechanism . This fire alarm project make use of modern communication technologies to deal with emergencies.</a:t>
            </a:r>
          </a:p>
          <a:p>
            <a:pPr>
              <a:defRPr sz="2000"/>
            </a:pPr>
            <a:r>
              <a:t>The main AIM of this project is to develop a system based on embedded micro controller , which is used to protect electrical appliances in home and using Led and audible alarm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27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8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rcRect l="0" t="459" r="0" b="0"/>
          <a:stretch>
            <a:fillRect/>
          </a:stretch>
        </p:blipFill>
        <p:spPr>
          <a:xfrm>
            <a:off x="1" y="10"/>
            <a:ext cx="9669643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Rectangle 29"/>
          <p:cNvSpPr/>
          <p:nvPr/>
        </p:nvSpPr>
        <p:spPr>
          <a:xfrm flipH="1">
            <a:off x="5125018" y="0"/>
            <a:ext cx="7066979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8000"/>
                </a:srgbClr>
              </a:gs>
              <a:gs pos="35000">
                <a:srgbClr val="FFFFFF">
                  <a:alpha val="77000"/>
                </a:srgbClr>
              </a:gs>
              <a:gs pos="48000">
                <a:srgbClr val="FFFFFF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Title 1"/>
          <p:cNvSpPr txBox="1"/>
          <p:nvPr>
            <p:ph type="title"/>
          </p:nvPr>
        </p:nvSpPr>
        <p:spPr>
          <a:xfrm>
            <a:off x="7531610" y="365125"/>
            <a:ext cx="3822190" cy="1899912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Objectives </a:t>
            </a:r>
          </a:p>
        </p:txBody>
      </p:sp>
      <p:sp>
        <p:nvSpPr>
          <p:cNvPr id="131" name="Content Placeholder 2"/>
          <p:cNvSpPr txBox="1"/>
          <p:nvPr>
            <p:ph type="body" sz="quarter" idx="1"/>
          </p:nvPr>
        </p:nvSpPr>
        <p:spPr>
          <a:xfrm>
            <a:off x="7531610" y="2434201"/>
            <a:ext cx="3822190" cy="3742762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Fire Detection</a:t>
            </a:r>
          </a:p>
          <a:p>
            <a:pPr>
              <a:defRPr sz="2000"/>
            </a:pPr>
            <a:br/>
          </a:p>
          <a:p>
            <a:pPr>
              <a:defRPr sz="2000"/>
            </a:pPr>
            <a:r>
              <a:t>Occupants Alerted to The Fire</a:t>
            </a:r>
          </a:p>
          <a:p>
            <a:pPr>
              <a:defRPr sz="2000"/>
            </a:pPr>
            <a:br/>
          </a:p>
          <a:p>
            <a:pPr>
              <a:defRPr sz="2000"/>
            </a:pPr>
            <a:r>
              <a:t>Helps to Manage Risks</a:t>
            </a:r>
          </a:p>
          <a:p>
            <a:pPr>
              <a:defRPr sz="2000"/>
            </a:pPr>
            <a:br/>
          </a:p>
          <a:p>
            <a:pPr>
              <a:defRPr sz="2000"/>
            </a:pPr>
            <a:r>
              <a:t>Notifies the Authorities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39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Freeform: Shape 4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446" y="21600"/>
                </a:lnTo>
                <a:lnTo>
                  <a:pt x="19483" y="21581"/>
                </a:lnTo>
                <a:cubicBezTo>
                  <a:pt x="20149" y="21211"/>
                  <a:pt x="20830" y="20672"/>
                  <a:pt x="21427" y="19891"/>
                </a:cubicBezTo>
                <a:lnTo>
                  <a:pt x="21600" y="19652"/>
                </a:lnTo>
                <a:lnTo>
                  <a:pt x="21600" y="3478"/>
                </a:lnTo>
                <a:lnTo>
                  <a:pt x="21223" y="3310"/>
                </a:lnTo>
                <a:cubicBezTo>
                  <a:pt x="21088" y="3245"/>
                  <a:pt x="20949" y="3175"/>
                  <a:pt x="20803" y="3106"/>
                </a:cubicBezTo>
                <a:cubicBezTo>
                  <a:pt x="20982" y="2759"/>
                  <a:pt x="21299" y="2800"/>
                  <a:pt x="21373" y="2299"/>
                </a:cubicBezTo>
                <a:cubicBezTo>
                  <a:pt x="21085" y="2169"/>
                  <a:pt x="20781" y="2317"/>
                  <a:pt x="20503" y="2111"/>
                </a:cubicBezTo>
                <a:cubicBezTo>
                  <a:pt x="20479" y="2092"/>
                  <a:pt x="20447" y="2111"/>
                  <a:pt x="20418" y="2116"/>
                </a:cubicBezTo>
                <a:cubicBezTo>
                  <a:pt x="19845" y="2227"/>
                  <a:pt x="19275" y="2130"/>
                  <a:pt x="18710" y="1992"/>
                </a:cubicBezTo>
                <a:cubicBezTo>
                  <a:pt x="17896" y="1794"/>
                  <a:pt x="17079" y="1669"/>
                  <a:pt x="16261" y="1580"/>
                </a:cubicBezTo>
                <a:cubicBezTo>
                  <a:pt x="15584" y="1506"/>
                  <a:pt x="14906" y="1474"/>
                  <a:pt x="14233" y="1333"/>
                </a:cubicBezTo>
                <a:cubicBezTo>
                  <a:pt x="13514" y="1182"/>
                  <a:pt x="12794" y="1011"/>
                  <a:pt x="12075" y="853"/>
                </a:cubicBezTo>
                <a:cubicBezTo>
                  <a:pt x="12043" y="845"/>
                  <a:pt x="12007" y="823"/>
                  <a:pt x="11972" y="822"/>
                </a:cubicBezTo>
                <a:cubicBezTo>
                  <a:pt x="11937" y="820"/>
                  <a:pt x="11904" y="839"/>
                  <a:pt x="11876" y="915"/>
                </a:cubicBezTo>
                <a:cubicBezTo>
                  <a:pt x="12024" y="1114"/>
                  <a:pt x="12212" y="1039"/>
                  <a:pt x="12411" y="1263"/>
                </a:cubicBezTo>
                <a:cubicBezTo>
                  <a:pt x="12087" y="1193"/>
                  <a:pt x="11830" y="1136"/>
                  <a:pt x="11574" y="1080"/>
                </a:cubicBezTo>
                <a:cubicBezTo>
                  <a:pt x="11569" y="1119"/>
                  <a:pt x="11564" y="1159"/>
                  <a:pt x="11560" y="1199"/>
                </a:cubicBezTo>
                <a:cubicBezTo>
                  <a:pt x="11888" y="1282"/>
                  <a:pt x="12191" y="1496"/>
                  <a:pt x="12511" y="1648"/>
                </a:cubicBezTo>
                <a:cubicBezTo>
                  <a:pt x="12481" y="1741"/>
                  <a:pt x="12452" y="1722"/>
                  <a:pt x="12426" y="1717"/>
                </a:cubicBezTo>
                <a:cubicBezTo>
                  <a:pt x="12255" y="1680"/>
                  <a:pt x="12084" y="1643"/>
                  <a:pt x="11920" y="1543"/>
                </a:cubicBezTo>
                <a:cubicBezTo>
                  <a:pt x="11884" y="1520"/>
                  <a:pt x="11839" y="1520"/>
                  <a:pt x="11819" y="1588"/>
                </a:cubicBezTo>
                <a:cubicBezTo>
                  <a:pt x="11789" y="1684"/>
                  <a:pt x="11831" y="1746"/>
                  <a:pt x="11869" y="1799"/>
                </a:cubicBezTo>
                <a:cubicBezTo>
                  <a:pt x="11934" y="1889"/>
                  <a:pt x="12012" y="1864"/>
                  <a:pt x="12088" y="1881"/>
                </a:cubicBezTo>
                <a:cubicBezTo>
                  <a:pt x="12289" y="1924"/>
                  <a:pt x="12385" y="2061"/>
                  <a:pt x="12430" y="2375"/>
                </a:cubicBezTo>
                <a:cubicBezTo>
                  <a:pt x="12253" y="2248"/>
                  <a:pt x="12083" y="2404"/>
                  <a:pt x="11912" y="2315"/>
                </a:cubicBezTo>
                <a:cubicBezTo>
                  <a:pt x="11868" y="2293"/>
                  <a:pt x="11797" y="2327"/>
                  <a:pt x="11821" y="2435"/>
                </a:cubicBezTo>
                <a:cubicBezTo>
                  <a:pt x="11843" y="2537"/>
                  <a:pt x="11917" y="2611"/>
                  <a:pt x="11786" y="2591"/>
                </a:cubicBezTo>
                <a:cubicBezTo>
                  <a:pt x="11692" y="2577"/>
                  <a:pt x="11509" y="2691"/>
                  <a:pt x="11586" y="2719"/>
                </a:cubicBezTo>
                <a:cubicBezTo>
                  <a:pt x="11683" y="2755"/>
                  <a:pt x="11777" y="2805"/>
                  <a:pt x="11900" y="2863"/>
                </a:cubicBezTo>
                <a:cubicBezTo>
                  <a:pt x="11765" y="2958"/>
                  <a:pt x="11667" y="2938"/>
                  <a:pt x="11564" y="2863"/>
                </a:cubicBezTo>
                <a:cubicBezTo>
                  <a:pt x="11440" y="2773"/>
                  <a:pt x="11279" y="2663"/>
                  <a:pt x="11178" y="2765"/>
                </a:cubicBezTo>
                <a:cubicBezTo>
                  <a:pt x="11027" y="2917"/>
                  <a:pt x="10902" y="2821"/>
                  <a:pt x="10766" y="2796"/>
                </a:cubicBezTo>
                <a:lnTo>
                  <a:pt x="10766" y="2795"/>
                </a:lnTo>
                <a:lnTo>
                  <a:pt x="10687" y="2830"/>
                </a:lnTo>
                <a:cubicBezTo>
                  <a:pt x="10671" y="2841"/>
                  <a:pt x="10661" y="2872"/>
                  <a:pt x="10645" y="2880"/>
                </a:cubicBezTo>
                <a:cubicBezTo>
                  <a:pt x="10609" y="2898"/>
                  <a:pt x="10566" y="2875"/>
                  <a:pt x="10532" y="2905"/>
                </a:cubicBezTo>
                <a:cubicBezTo>
                  <a:pt x="10514" y="2922"/>
                  <a:pt x="10514" y="2972"/>
                  <a:pt x="10504" y="3006"/>
                </a:cubicBezTo>
                <a:cubicBezTo>
                  <a:pt x="10512" y="3046"/>
                  <a:pt x="10517" y="3074"/>
                  <a:pt x="10521" y="3097"/>
                </a:cubicBezTo>
                <a:lnTo>
                  <a:pt x="10526" y="3131"/>
                </a:lnTo>
                <a:lnTo>
                  <a:pt x="10670" y="3189"/>
                </a:lnTo>
                <a:cubicBezTo>
                  <a:pt x="11041" y="3337"/>
                  <a:pt x="11402" y="3503"/>
                  <a:pt x="11730" y="3852"/>
                </a:cubicBezTo>
                <a:cubicBezTo>
                  <a:pt x="11702" y="3918"/>
                  <a:pt x="11560" y="4107"/>
                  <a:pt x="11618" y="4122"/>
                </a:cubicBezTo>
                <a:cubicBezTo>
                  <a:pt x="11781" y="4162"/>
                  <a:pt x="11926" y="4301"/>
                  <a:pt x="12074" y="4415"/>
                </a:cubicBezTo>
                <a:cubicBezTo>
                  <a:pt x="12139" y="4465"/>
                  <a:pt x="12217" y="4530"/>
                  <a:pt x="12186" y="4706"/>
                </a:cubicBezTo>
                <a:cubicBezTo>
                  <a:pt x="12132" y="4756"/>
                  <a:pt x="12091" y="4686"/>
                  <a:pt x="12046" y="4681"/>
                </a:cubicBezTo>
                <a:cubicBezTo>
                  <a:pt x="12000" y="4675"/>
                  <a:pt x="11896" y="4712"/>
                  <a:pt x="11925" y="4736"/>
                </a:cubicBezTo>
                <a:cubicBezTo>
                  <a:pt x="12055" y="4844"/>
                  <a:pt x="11821" y="5106"/>
                  <a:pt x="11975" y="5106"/>
                </a:cubicBezTo>
                <a:cubicBezTo>
                  <a:pt x="12233" y="5107"/>
                  <a:pt x="12371" y="5570"/>
                  <a:pt x="12620" y="5583"/>
                </a:cubicBezTo>
                <a:cubicBezTo>
                  <a:pt x="12659" y="5584"/>
                  <a:pt x="12678" y="5666"/>
                  <a:pt x="12678" y="5738"/>
                </a:cubicBezTo>
                <a:cubicBezTo>
                  <a:pt x="12678" y="5824"/>
                  <a:pt x="12641" y="5840"/>
                  <a:pt x="12600" y="5848"/>
                </a:cubicBezTo>
                <a:cubicBezTo>
                  <a:pt x="12538" y="5861"/>
                  <a:pt x="12474" y="5738"/>
                  <a:pt x="12392" y="5905"/>
                </a:cubicBezTo>
                <a:cubicBezTo>
                  <a:pt x="12539" y="6002"/>
                  <a:pt x="12686" y="6100"/>
                  <a:pt x="12684" y="6434"/>
                </a:cubicBezTo>
                <a:cubicBezTo>
                  <a:pt x="12683" y="6525"/>
                  <a:pt x="12744" y="6559"/>
                  <a:pt x="12790" y="6581"/>
                </a:cubicBezTo>
                <a:cubicBezTo>
                  <a:pt x="12867" y="6618"/>
                  <a:pt x="12931" y="6683"/>
                  <a:pt x="12972" y="6809"/>
                </a:cubicBezTo>
                <a:cubicBezTo>
                  <a:pt x="12972" y="6833"/>
                  <a:pt x="12971" y="6858"/>
                  <a:pt x="12976" y="6878"/>
                </a:cubicBezTo>
                <a:cubicBezTo>
                  <a:pt x="12962" y="7181"/>
                  <a:pt x="12851" y="7173"/>
                  <a:pt x="12728" y="7122"/>
                </a:cubicBezTo>
                <a:cubicBezTo>
                  <a:pt x="12581" y="7060"/>
                  <a:pt x="12435" y="6947"/>
                  <a:pt x="12280" y="7056"/>
                </a:cubicBezTo>
                <a:cubicBezTo>
                  <a:pt x="12499" y="7201"/>
                  <a:pt x="12736" y="7213"/>
                  <a:pt x="12941" y="7420"/>
                </a:cubicBezTo>
                <a:cubicBezTo>
                  <a:pt x="12191" y="7458"/>
                  <a:pt x="11529" y="6803"/>
                  <a:pt x="10801" y="6552"/>
                </a:cubicBezTo>
                <a:cubicBezTo>
                  <a:pt x="10826" y="6720"/>
                  <a:pt x="10885" y="6754"/>
                  <a:pt x="10938" y="6779"/>
                </a:cubicBezTo>
                <a:cubicBezTo>
                  <a:pt x="11207" y="6906"/>
                  <a:pt x="11442" y="7159"/>
                  <a:pt x="11687" y="7378"/>
                </a:cubicBezTo>
                <a:cubicBezTo>
                  <a:pt x="11788" y="7468"/>
                  <a:pt x="11861" y="7558"/>
                  <a:pt x="11899" y="7753"/>
                </a:cubicBezTo>
                <a:cubicBezTo>
                  <a:pt x="11933" y="7930"/>
                  <a:pt x="11999" y="8012"/>
                  <a:pt x="12121" y="7961"/>
                </a:cubicBezTo>
                <a:cubicBezTo>
                  <a:pt x="12221" y="7919"/>
                  <a:pt x="12330" y="7941"/>
                  <a:pt x="12434" y="7957"/>
                </a:cubicBezTo>
                <a:cubicBezTo>
                  <a:pt x="12554" y="7974"/>
                  <a:pt x="12688" y="8173"/>
                  <a:pt x="12655" y="8276"/>
                </a:cubicBezTo>
                <a:cubicBezTo>
                  <a:pt x="12600" y="8451"/>
                  <a:pt x="12507" y="8363"/>
                  <a:pt x="12424" y="8344"/>
                </a:cubicBezTo>
                <a:cubicBezTo>
                  <a:pt x="12330" y="8320"/>
                  <a:pt x="12156" y="8270"/>
                  <a:pt x="12153" y="8291"/>
                </a:cubicBezTo>
                <a:cubicBezTo>
                  <a:pt x="12092" y="8731"/>
                  <a:pt x="11661" y="8348"/>
                  <a:pt x="11568" y="8308"/>
                </a:cubicBezTo>
                <a:cubicBezTo>
                  <a:pt x="11452" y="8259"/>
                  <a:pt x="11343" y="8349"/>
                  <a:pt x="11233" y="8370"/>
                </a:cubicBezTo>
                <a:cubicBezTo>
                  <a:pt x="11134" y="8390"/>
                  <a:pt x="10577" y="8451"/>
                  <a:pt x="10462" y="8265"/>
                </a:cubicBezTo>
                <a:cubicBezTo>
                  <a:pt x="10446" y="8410"/>
                  <a:pt x="10480" y="8469"/>
                  <a:pt x="10507" y="8536"/>
                </a:cubicBezTo>
                <a:cubicBezTo>
                  <a:pt x="10546" y="8630"/>
                  <a:pt x="10553" y="8697"/>
                  <a:pt x="10479" y="8771"/>
                </a:cubicBezTo>
                <a:cubicBezTo>
                  <a:pt x="10268" y="8986"/>
                  <a:pt x="10271" y="8993"/>
                  <a:pt x="10468" y="9284"/>
                </a:cubicBezTo>
                <a:cubicBezTo>
                  <a:pt x="10477" y="9297"/>
                  <a:pt x="10473" y="9339"/>
                  <a:pt x="10475" y="9367"/>
                </a:cubicBezTo>
                <a:cubicBezTo>
                  <a:pt x="10423" y="9413"/>
                  <a:pt x="10363" y="9300"/>
                  <a:pt x="10302" y="9421"/>
                </a:cubicBezTo>
                <a:cubicBezTo>
                  <a:pt x="10565" y="9955"/>
                  <a:pt x="10967" y="10086"/>
                  <a:pt x="11330" y="10487"/>
                </a:cubicBezTo>
                <a:cubicBezTo>
                  <a:pt x="11036" y="10620"/>
                  <a:pt x="10859" y="10157"/>
                  <a:pt x="10643" y="10216"/>
                </a:cubicBezTo>
                <a:cubicBezTo>
                  <a:pt x="10535" y="10361"/>
                  <a:pt x="10856" y="10594"/>
                  <a:pt x="10550" y="10664"/>
                </a:cubicBezTo>
                <a:cubicBezTo>
                  <a:pt x="10683" y="10791"/>
                  <a:pt x="10782" y="10915"/>
                  <a:pt x="10873" y="11062"/>
                </a:cubicBezTo>
                <a:cubicBezTo>
                  <a:pt x="11036" y="11324"/>
                  <a:pt x="11068" y="11497"/>
                  <a:pt x="10992" y="11850"/>
                </a:cubicBezTo>
                <a:cubicBezTo>
                  <a:pt x="10943" y="12081"/>
                  <a:pt x="10871" y="12295"/>
                  <a:pt x="10934" y="12570"/>
                </a:cubicBezTo>
                <a:cubicBezTo>
                  <a:pt x="10979" y="12759"/>
                  <a:pt x="10961" y="12883"/>
                  <a:pt x="10796" y="12799"/>
                </a:cubicBezTo>
                <a:cubicBezTo>
                  <a:pt x="10618" y="12708"/>
                  <a:pt x="10551" y="12878"/>
                  <a:pt x="10596" y="13210"/>
                </a:cubicBezTo>
                <a:cubicBezTo>
                  <a:pt x="10624" y="13423"/>
                  <a:pt x="10594" y="13488"/>
                  <a:pt x="10472" y="13464"/>
                </a:cubicBezTo>
                <a:cubicBezTo>
                  <a:pt x="10337" y="13437"/>
                  <a:pt x="10208" y="13297"/>
                  <a:pt x="10041" y="13365"/>
                </a:cubicBezTo>
                <a:cubicBezTo>
                  <a:pt x="10174" y="13752"/>
                  <a:pt x="10460" y="13642"/>
                  <a:pt x="10615" y="14010"/>
                </a:cubicBezTo>
                <a:cubicBezTo>
                  <a:pt x="10430" y="14012"/>
                  <a:pt x="10287" y="14010"/>
                  <a:pt x="10150" y="13930"/>
                </a:cubicBezTo>
                <a:cubicBezTo>
                  <a:pt x="10093" y="13897"/>
                  <a:pt x="10030" y="13863"/>
                  <a:pt x="9998" y="13975"/>
                </a:cubicBezTo>
                <a:cubicBezTo>
                  <a:pt x="9961" y="14109"/>
                  <a:pt x="10038" y="14160"/>
                  <a:pt x="10085" y="14184"/>
                </a:cubicBezTo>
                <a:cubicBezTo>
                  <a:pt x="10217" y="14252"/>
                  <a:pt x="10318" y="14413"/>
                  <a:pt x="10426" y="14538"/>
                </a:cubicBezTo>
                <a:cubicBezTo>
                  <a:pt x="10666" y="14814"/>
                  <a:pt x="10928" y="15044"/>
                  <a:pt x="11130" y="15499"/>
                </a:cubicBezTo>
                <a:cubicBezTo>
                  <a:pt x="10875" y="15383"/>
                  <a:pt x="10685" y="15113"/>
                  <a:pt x="10449" y="15058"/>
                </a:cubicBezTo>
                <a:cubicBezTo>
                  <a:pt x="10654" y="15472"/>
                  <a:pt x="10917" y="15744"/>
                  <a:pt x="11167" y="16045"/>
                </a:cubicBezTo>
                <a:cubicBezTo>
                  <a:pt x="11238" y="16130"/>
                  <a:pt x="11311" y="16188"/>
                  <a:pt x="11327" y="16373"/>
                </a:cubicBezTo>
                <a:cubicBezTo>
                  <a:pt x="11358" y="16731"/>
                  <a:pt x="11451" y="17028"/>
                  <a:pt x="11649" y="17186"/>
                </a:cubicBezTo>
                <a:cubicBezTo>
                  <a:pt x="11651" y="17187"/>
                  <a:pt x="11640" y="17241"/>
                  <a:pt x="11633" y="17278"/>
                </a:cubicBezTo>
                <a:cubicBezTo>
                  <a:pt x="11512" y="17289"/>
                  <a:pt x="11416" y="17077"/>
                  <a:pt x="11261" y="17146"/>
                </a:cubicBezTo>
                <a:cubicBezTo>
                  <a:pt x="11409" y="17435"/>
                  <a:pt x="11533" y="17693"/>
                  <a:pt x="11744" y="17830"/>
                </a:cubicBezTo>
                <a:cubicBezTo>
                  <a:pt x="11912" y="17939"/>
                  <a:pt x="12121" y="18002"/>
                  <a:pt x="12243" y="18355"/>
                </a:cubicBezTo>
                <a:cubicBezTo>
                  <a:pt x="12101" y="18424"/>
                  <a:pt x="11995" y="18337"/>
                  <a:pt x="11888" y="18275"/>
                </a:cubicBezTo>
                <a:cubicBezTo>
                  <a:pt x="11726" y="18179"/>
                  <a:pt x="11564" y="18070"/>
                  <a:pt x="11401" y="17974"/>
                </a:cubicBezTo>
                <a:cubicBezTo>
                  <a:pt x="11339" y="17937"/>
                  <a:pt x="11272" y="17912"/>
                  <a:pt x="11232" y="18087"/>
                </a:cubicBezTo>
                <a:cubicBezTo>
                  <a:pt x="11440" y="18124"/>
                  <a:pt x="11563" y="18361"/>
                  <a:pt x="11694" y="18584"/>
                </a:cubicBezTo>
                <a:cubicBezTo>
                  <a:pt x="11767" y="18710"/>
                  <a:pt x="11827" y="18878"/>
                  <a:pt x="11958" y="18814"/>
                </a:cubicBezTo>
                <a:cubicBezTo>
                  <a:pt x="12028" y="18780"/>
                  <a:pt x="12071" y="18875"/>
                  <a:pt x="12064" y="18991"/>
                </a:cubicBezTo>
                <a:cubicBezTo>
                  <a:pt x="12038" y="19399"/>
                  <a:pt x="12199" y="19541"/>
                  <a:pt x="12366" y="19620"/>
                </a:cubicBezTo>
                <a:cubicBezTo>
                  <a:pt x="12682" y="19769"/>
                  <a:pt x="12945" y="20117"/>
                  <a:pt x="13253" y="20308"/>
                </a:cubicBezTo>
                <a:cubicBezTo>
                  <a:pt x="13552" y="20493"/>
                  <a:pt x="13783" y="20932"/>
                  <a:pt x="14082" y="21162"/>
                </a:cubicBezTo>
                <a:cubicBezTo>
                  <a:pt x="14245" y="21287"/>
                  <a:pt x="14402" y="21439"/>
                  <a:pt x="14565" y="21571"/>
                </a:cubicBezTo>
                <a:lnTo>
                  <a:pt x="1460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7E6E6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5" name="Title 3"/>
          <p:cNvSpPr txBox="1"/>
          <p:nvPr>
            <p:ph type="title"/>
          </p:nvPr>
        </p:nvSpPr>
        <p:spPr>
          <a:xfrm>
            <a:off x="838200" y="365124"/>
            <a:ext cx="5257800" cy="1720526"/>
          </a:xfrm>
          <a:prstGeom prst="rect">
            <a:avLst/>
          </a:prstGeom>
        </p:spPr>
        <p:txBody>
          <a:bodyPr/>
          <a:lstStyle/>
          <a:p>
            <a:pPr>
              <a:defRPr sz="3700"/>
            </a:pPr>
            <a:br/>
            <a:r>
              <a:t>Hardware Requirements</a:t>
            </a:r>
            <a:br/>
          </a:p>
        </p:txBody>
      </p:sp>
      <p:sp>
        <p:nvSpPr>
          <p:cNvPr id="136" name="Content Placeholder 4"/>
          <p:cNvSpPr txBox="1"/>
          <p:nvPr>
            <p:ph type="body" sz="half" idx="1"/>
          </p:nvPr>
        </p:nvSpPr>
        <p:spPr>
          <a:xfrm>
            <a:off x="838201" y="2265036"/>
            <a:ext cx="5234271" cy="391192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Arduino UNO board</a:t>
            </a:r>
          </a:p>
          <a:p>
            <a:pPr>
              <a:defRPr sz="2000"/>
            </a:pPr>
            <a:r>
              <a:t>LM-35 Temperature Sensor</a:t>
            </a:r>
          </a:p>
          <a:p>
            <a:pPr>
              <a:defRPr sz="2000"/>
            </a:pPr>
            <a:r>
              <a:t>Gas sensor</a:t>
            </a:r>
          </a:p>
          <a:p>
            <a:pPr>
              <a:defRPr sz="2000"/>
            </a:pPr>
            <a:r>
              <a:t>Resistors</a:t>
            </a:r>
          </a:p>
          <a:p>
            <a:pPr>
              <a:defRPr sz="2000"/>
            </a:pPr>
            <a:r>
              <a:t>Breadboard</a:t>
            </a:r>
          </a:p>
          <a:p>
            <a:pPr>
              <a:defRPr sz="2000"/>
            </a:pPr>
            <a:r>
              <a:t>Led</a:t>
            </a:r>
          </a:p>
          <a:p>
            <a:pPr>
              <a:defRPr sz="2000"/>
            </a:pPr>
            <a:r>
              <a:t>Piezo Buzzer</a:t>
            </a:r>
          </a:p>
          <a:p>
            <a:pPr>
              <a:defRPr sz="2000"/>
            </a:pPr>
            <a:r>
              <a:t>Jumper Wires</a:t>
            </a:r>
          </a:p>
        </p:txBody>
      </p:sp>
      <p:pic>
        <p:nvPicPr>
          <p:cNvPr id="13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27608" r="0" b="8438"/>
          <a:stretch>
            <a:fillRect/>
          </a:stretch>
        </p:blipFill>
        <p:spPr>
          <a:xfrm>
            <a:off x="7589659" y="1359673"/>
            <a:ext cx="3431466" cy="2194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8335" t="0" r="8334" b="0"/>
          <a:stretch>
            <a:fillRect/>
          </a:stretch>
        </p:blipFill>
        <p:spPr>
          <a:xfrm>
            <a:off x="8207453" y="4002587"/>
            <a:ext cx="2195912" cy="2194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Title 4"/>
          <p:cNvSpPr txBox="1"/>
          <p:nvPr>
            <p:ph type="title" idx="4294967295"/>
          </p:nvPr>
        </p:nvSpPr>
        <p:spPr>
          <a:xfrm>
            <a:off x="638881" y="408168"/>
            <a:ext cx="10552160" cy="901321"/>
          </a:xfrm>
          <a:prstGeom prst="rect">
            <a:avLst/>
          </a:prstGeom>
        </p:spPr>
        <p:txBody>
          <a:bodyPr/>
          <a:lstStyle>
            <a:lvl1pPr algn="ctr">
              <a:defRPr sz="5900"/>
            </a:lvl1pPr>
          </a:lstStyle>
          <a:p>
            <a:pPr/>
            <a:r>
              <a:t>Circuit</a:t>
            </a:r>
          </a:p>
        </p:txBody>
      </p:sp>
      <p:grpSp>
        <p:nvGrpSpPr>
          <p:cNvPr id="144" name="sketch line"/>
          <p:cNvGrpSpPr/>
          <p:nvPr/>
        </p:nvGrpSpPr>
        <p:grpSpPr>
          <a:xfrm>
            <a:off x="3807596" y="1719630"/>
            <a:ext cx="4572408" cy="54999"/>
            <a:chOff x="0" y="0"/>
            <a:chExt cx="4572406" cy="54997"/>
          </a:xfrm>
        </p:grpSpPr>
        <p:sp>
          <p:nvSpPr>
            <p:cNvPr id="142" name="Shape"/>
            <p:cNvSpPr/>
            <p:nvPr/>
          </p:nvSpPr>
          <p:spPr>
            <a:xfrm>
              <a:off x="-1" y="0"/>
              <a:ext cx="4572107" cy="48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347" fill="norm" stroke="1" extrusionOk="0">
                  <a:moveTo>
                    <a:pt x="0" y="3834"/>
                  </a:moveTo>
                  <a:cubicBezTo>
                    <a:pt x="677" y="1181"/>
                    <a:pt x="1549" y="645"/>
                    <a:pt x="2654" y="3834"/>
                  </a:cubicBezTo>
                  <a:cubicBezTo>
                    <a:pt x="3758" y="7024"/>
                    <a:pt x="3960" y="8898"/>
                    <a:pt x="5091" y="3834"/>
                  </a:cubicBezTo>
                  <a:cubicBezTo>
                    <a:pt x="6222" y="-1229"/>
                    <a:pt x="6791" y="10357"/>
                    <a:pt x="7745" y="3834"/>
                  </a:cubicBezTo>
                  <a:cubicBezTo>
                    <a:pt x="8698" y="-2688"/>
                    <a:pt x="9623" y="353"/>
                    <a:pt x="10830" y="3834"/>
                  </a:cubicBezTo>
                  <a:cubicBezTo>
                    <a:pt x="12036" y="7316"/>
                    <a:pt x="13276" y="-1811"/>
                    <a:pt x="14131" y="3834"/>
                  </a:cubicBezTo>
                  <a:cubicBezTo>
                    <a:pt x="14986" y="9480"/>
                    <a:pt x="16676" y="132"/>
                    <a:pt x="17649" y="3834"/>
                  </a:cubicBezTo>
                  <a:cubicBezTo>
                    <a:pt x="18622" y="7537"/>
                    <a:pt x="19659" y="13289"/>
                    <a:pt x="21598" y="3834"/>
                  </a:cubicBezTo>
                  <a:cubicBezTo>
                    <a:pt x="21596" y="5544"/>
                    <a:pt x="21598" y="7101"/>
                    <a:pt x="21598" y="8907"/>
                  </a:cubicBezTo>
                  <a:cubicBezTo>
                    <a:pt x="19973" y="13956"/>
                    <a:pt x="19839" y="15639"/>
                    <a:pt x="18297" y="8907"/>
                  </a:cubicBezTo>
                  <a:cubicBezTo>
                    <a:pt x="16754" y="2175"/>
                    <a:pt x="16402" y="8497"/>
                    <a:pt x="14779" y="8907"/>
                  </a:cubicBezTo>
                  <a:cubicBezTo>
                    <a:pt x="13156" y="9317"/>
                    <a:pt x="12924" y="-1098"/>
                    <a:pt x="11262" y="8907"/>
                  </a:cubicBezTo>
                  <a:cubicBezTo>
                    <a:pt x="9599" y="18912"/>
                    <a:pt x="9539" y="4644"/>
                    <a:pt x="8824" y="8907"/>
                  </a:cubicBezTo>
                  <a:cubicBezTo>
                    <a:pt x="8110" y="13170"/>
                    <a:pt x="6702" y="12870"/>
                    <a:pt x="5523" y="8907"/>
                  </a:cubicBezTo>
                  <a:cubicBezTo>
                    <a:pt x="4344" y="4944"/>
                    <a:pt x="3772" y="8318"/>
                    <a:pt x="2654" y="8907"/>
                  </a:cubicBezTo>
                  <a:cubicBezTo>
                    <a:pt x="1535" y="9496"/>
                    <a:pt x="1046" y="3581"/>
                    <a:pt x="0" y="8907"/>
                  </a:cubicBezTo>
                  <a:cubicBezTo>
                    <a:pt x="4" y="6830"/>
                    <a:pt x="-2" y="6103"/>
                    <a:pt x="0" y="383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Shape"/>
            <p:cNvSpPr/>
            <p:nvPr/>
          </p:nvSpPr>
          <p:spPr>
            <a:xfrm>
              <a:off x="60" y="606"/>
              <a:ext cx="4572347" cy="54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14983" fill="norm" stroke="1" extrusionOk="0">
                  <a:moveTo>
                    <a:pt x="0" y="3641"/>
                  </a:moveTo>
                  <a:cubicBezTo>
                    <a:pt x="497" y="-2133"/>
                    <a:pt x="1608" y="3868"/>
                    <a:pt x="2437" y="3641"/>
                  </a:cubicBezTo>
                  <a:cubicBezTo>
                    <a:pt x="3266" y="3415"/>
                    <a:pt x="4018" y="8181"/>
                    <a:pt x="4874" y="3641"/>
                  </a:cubicBezTo>
                  <a:cubicBezTo>
                    <a:pt x="5731" y="-898"/>
                    <a:pt x="6819" y="-1518"/>
                    <a:pt x="7743" y="3641"/>
                  </a:cubicBezTo>
                  <a:cubicBezTo>
                    <a:pt x="8668" y="8801"/>
                    <a:pt x="10202" y="8746"/>
                    <a:pt x="11260" y="3641"/>
                  </a:cubicBezTo>
                  <a:cubicBezTo>
                    <a:pt x="12318" y="-1464"/>
                    <a:pt x="12843" y="327"/>
                    <a:pt x="13913" y="3641"/>
                  </a:cubicBezTo>
                  <a:cubicBezTo>
                    <a:pt x="14983" y="6955"/>
                    <a:pt x="15441" y="11263"/>
                    <a:pt x="16566" y="3641"/>
                  </a:cubicBezTo>
                  <a:cubicBezTo>
                    <a:pt x="17691" y="-3980"/>
                    <a:pt x="19444" y="8794"/>
                    <a:pt x="21595" y="3641"/>
                  </a:cubicBezTo>
                  <a:cubicBezTo>
                    <a:pt x="21599" y="6113"/>
                    <a:pt x="21592" y="6219"/>
                    <a:pt x="21595" y="8679"/>
                  </a:cubicBezTo>
                  <a:cubicBezTo>
                    <a:pt x="20663" y="4727"/>
                    <a:pt x="19360" y="599"/>
                    <a:pt x="18294" y="8679"/>
                  </a:cubicBezTo>
                  <a:cubicBezTo>
                    <a:pt x="17228" y="16759"/>
                    <a:pt x="16612" y="5135"/>
                    <a:pt x="15641" y="8679"/>
                  </a:cubicBezTo>
                  <a:cubicBezTo>
                    <a:pt x="14670" y="12224"/>
                    <a:pt x="14289" y="8560"/>
                    <a:pt x="12988" y="8679"/>
                  </a:cubicBezTo>
                  <a:cubicBezTo>
                    <a:pt x="11687" y="8798"/>
                    <a:pt x="10825" y="-262"/>
                    <a:pt x="9687" y="8679"/>
                  </a:cubicBezTo>
                  <a:cubicBezTo>
                    <a:pt x="8549" y="17620"/>
                    <a:pt x="7275" y="16533"/>
                    <a:pt x="6170" y="8679"/>
                  </a:cubicBezTo>
                  <a:cubicBezTo>
                    <a:pt x="5065" y="825"/>
                    <a:pt x="4593" y="9053"/>
                    <a:pt x="3733" y="8679"/>
                  </a:cubicBezTo>
                  <a:cubicBezTo>
                    <a:pt x="2873" y="8305"/>
                    <a:pt x="949" y="5911"/>
                    <a:pt x="0" y="8679"/>
                  </a:cubicBezTo>
                  <a:cubicBezTo>
                    <a:pt x="-1" y="7559"/>
                    <a:pt x="2" y="5243"/>
                    <a:pt x="0" y="364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4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795" y="2071029"/>
            <a:ext cx="8714208" cy="4787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/>
          <p:nvPr>
            <p:ph type="title"/>
          </p:nvPr>
        </p:nvSpPr>
        <p:spPr>
          <a:xfrm>
            <a:off x="838200" y="365125"/>
            <a:ext cx="10515600" cy="53534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                                                     Code</a:t>
            </a:r>
          </a:p>
        </p:txBody>
      </p:sp>
      <p:sp>
        <p:nvSpPr>
          <p:cNvPr id="148" name="Content Placeholder 2"/>
          <p:cNvSpPr txBox="1"/>
          <p:nvPr>
            <p:ph type="body" sz="half" idx="1"/>
          </p:nvPr>
        </p:nvSpPr>
        <p:spPr>
          <a:xfrm>
            <a:off x="838200" y="1073032"/>
            <a:ext cx="5181600" cy="5103931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float temp;</a:t>
            </a:r>
          </a:p>
          <a:p>
            <a:pPr>
              <a:defRPr sz="1400"/>
            </a:pPr>
            <a:r>
              <a:t>float vo;</a:t>
            </a:r>
          </a:p>
          <a:p>
            <a:pPr>
              <a:defRPr sz="1400"/>
            </a:pPr>
            <a:r>
              <a:t>float vo1;</a:t>
            </a:r>
          </a:p>
          <a:p>
            <a:pPr>
              <a:defRPr sz="1400"/>
            </a:pPr>
            <a:r>
              <a:t>int gas_sensor;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int buz=7;</a:t>
            </a:r>
          </a:p>
          <a:p>
            <a:pPr>
              <a:defRPr sz="1400"/>
            </a:pPr>
            <a:r>
              <a:t>void setup(){</a:t>
            </a:r>
          </a:p>
          <a:p>
            <a:pPr>
              <a:defRPr sz="1400"/>
            </a:pPr>
            <a:r>
              <a:t>pinMode(A1,INPUT);</a:t>
            </a:r>
          </a:p>
          <a:p>
            <a:pPr>
              <a:defRPr sz="1400"/>
            </a:pPr>
            <a:r>
              <a:t>pinMode(buz,OUTPUT);</a:t>
            </a:r>
          </a:p>
          <a:p>
            <a:pPr>
              <a:defRPr sz="1400"/>
            </a:pPr>
            <a:r>
              <a:t>Serial.begin(9600);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r>
              <a:t>void loop(){</a:t>
            </a:r>
          </a:p>
          <a:p>
            <a:pPr>
              <a:defRPr sz="1400"/>
            </a:pPr>
            <a:r>
              <a:t>vo=analogRead(A1);</a:t>
            </a:r>
          </a:p>
          <a:p>
            <a:pPr>
              <a:defRPr sz="1400"/>
            </a:pPr>
            <a:r>
              <a:t>//Convert the raw data value(0 - 1023) to voltage(0.0V - 5.0V)</a:t>
            </a:r>
          </a:p>
          <a:p>
            <a:pPr>
              <a:defRPr sz="1400"/>
            </a:pPr>
            <a:r>
              <a:t>vo1=vo*(5.0/1023.0);</a:t>
            </a:r>
          </a:p>
        </p:txBody>
      </p:sp>
      <p:sp>
        <p:nvSpPr>
          <p:cNvPr id="149" name="Content Placeholder 3"/>
          <p:cNvSpPr txBox="1"/>
          <p:nvPr/>
        </p:nvSpPr>
        <p:spPr>
          <a:xfrm>
            <a:off x="6217920" y="903699"/>
            <a:ext cx="509016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//convert voltage value to temperature in Celsius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temp=vo1*100;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gas_sensor=analogRead(A0);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if(temp&gt;=80){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  digitalWrite(led,HIGH);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  digitalWrite(buz,HIGH);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}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else{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  digitalWrite(led,LOW);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  digitalWrite(buz,LOW);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}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if(gas_sensor&gt;=100){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  digitalWrite(led,HIGH);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  digitalWrite(buz,HIGH);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}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else{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  digitalWrite(led,LOW);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  digitalWrite(buz,LOW);</a:t>
            </a:r>
          </a:p>
          <a:p>
            <a:pPr marL="162305" indent="-162305" defTabSz="649223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993"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4"/>
          <p:cNvSpPr txBox="1"/>
          <p:nvPr>
            <p:ph type="title"/>
          </p:nvPr>
        </p:nvSpPr>
        <p:spPr>
          <a:xfrm>
            <a:off x="838200" y="365125"/>
            <a:ext cx="10515600" cy="898900"/>
          </a:xfrm>
          <a:prstGeom prst="rect">
            <a:avLst/>
          </a:prstGeom>
        </p:spPr>
        <p:txBody>
          <a:bodyPr/>
          <a:lstStyle/>
          <a:p>
            <a:pPr/>
            <a:r>
              <a:t>Code (cont.)</a:t>
            </a:r>
          </a:p>
        </p:txBody>
      </p:sp>
      <p:sp>
        <p:nvSpPr>
          <p:cNvPr id="152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2500"/>
            </a:pPr>
            <a:r>
              <a:t>Serial.print("temperature in C =");</a:t>
            </a:r>
          </a:p>
          <a:p>
            <a:pPr>
              <a:lnSpc>
                <a:spcPct val="72000"/>
              </a:lnSpc>
              <a:defRPr sz="2500"/>
            </a:pPr>
            <a:r>
              <a:t>Serial.print(" ");</a:t>
            </a:r>
          </a:p>
          <a:p>
            <a:pPr>
              <a:lnSpc>
                <a:spcPct val="72000"/>
              </a:lnSpc>
              <a:defRPr sz="2500"/>
            </a:pPr>
            <a:r>
              <a:t>Serial.print(temp);</a:t>
            </a:r>
          </a:p>
          <a:p>
            <a:pPr>
              <a:lnSpc>
                <a:spcPct val="72000"/>
              </a:lnSpc>
              <a:defRPr sz="2500"/>
            </a:pPr>
            <a:r>
              <a:t>Serial.print(" ");</a:t>
            </a:r>
          </a:p>
          <a:p>
            <a:pPr>
              <a:lnSpc>
                <a:spcPct val="72000"/>
              </a:lnSpc>
              <a:defRPr sz="2500"/>
            </a:pPr>
            <a:r>
              <a:t>Serial.print("Gas Sensor =");</a:t>
            </a:r>
          </a:p>
          <a:p>
            <a:pPr>
              <a:lnSpc>
                <a:spcPct val="72000"/>
              </a:lnSpc>
              <a:defRPr sz="2500"/>
            </a:pPr>
            <a:r>
              <a:t>Serial.print(" ");</a:t>
            </a:r>
          </a:p>
          <a:p>
            <a:pPr>
              <a:lnSpc>
                <a:spcPct val="72000"/>
              </a:lnSpc>
              <a:defRPr sz="2500"/>
            </a:pPr>
            <a:r>
              <a:t>Serial.print(gas_sensor);</a:t>
            </a:r>
          </a:p>
          <a:p>
            <a:pPr>
              <a:lnSpc>
                <a:spcPct val="72000"/>
              </a:lnSpc>
              <a:defRPr sz="2500"/>
            </a:pPr>
            <a:r>
              <a:t>Serial.println();</a:t>
            </a:r>
          </a:p>
          <a:p>
            <a:pPr>
              <a:lnSpc>
                <a:spcPct val="72000"/>
              </a:lnSpc>
              <a:defRPr sz="2500"/>
            </a:pPr>
            <a:r>
              <a:t>delay(500);</a:t>
            </a:r>
          </a:p>
          <a:p>
            <a:pPr>
              <a:lnSpc>
                <a:spcPct val="72000"/>
              </a:lnSpc>
              <a:defRPr sz="2500"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>
            <p:ph type="title"/>
          </p:nvPr>
        </p:nvSpPr>
        <p:spPr>
          <a:xfrm>
            <a:off x="838198" y="291089"/>
            <a:ext cx="10515601" cy="932690"/>
          </a:xfrm>
          <a:prstGeom prst="rect">
            <a:avLst/>
          </a:prstGeom>
        </p:spPr>
        <p:txBody>
          <a:bodyPr anchor="b"/>
          <a:lstStyle>
            <a:lvl1pPr algn="ctr">
              <a:defRPr sz="5400"/>
            </a:lvl1pPr>
          </a:lstStyle>
          <a:p>
            <a:pPr/>
            <a:r>
              <a:t>Simulation</a:t>
            </a:r>
          </a:p>
        </p:txBody>
      </p:sp>
      <p:pic>
        <p:nvPicPr>
          <p:cNvPr id="155" name="Screen Recording 2022-11-29 at 8.25.52 PM.mov" descr="Screen Recording 2022-11-29 at 8.25.52 PM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0317" y="1320762"/>
            <a:ext cx="8578438" cy="5361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Advantages                 &amp;              Disadvantages </a:t>
            </a:r>
          </a:p>
        </p:txBody>
      </p:sp>
      <p:grpSp>
        <p:nvGrpSpPr>
          <p:cNvPr id="166" name="Content Placeholder 2"/>
          <p:cNvGrpSpPr/>
          <p:nvPr/>
        </p:nvGrpSpPr>
        <p:grpSpPr>
          <a:xfrm>
            <a:off x="1572815" y="2076047"/>
            <a:ext cx="3712369" cy="3817293"/>
            <a:chOff x="0" y="0"/>
            <a:chExt cx="3712367" cy="3817291"/>
          </a:xfrm>
        </p:grpSpPr>
        <p:sp>
          <p:nvSpPr>
            <p:cNvPr id="158" name="Square"/>
            <p:cNvSpPr/>
            <p:nvPr/>
          </p:nvSpPr>
          <p:spPr>
            <a:xfrm>
              <a:off x="469380" y="0"/>
              <a:ext cx="768077" cy="768077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59" name="Detection Distance"/>
            <p:cNvSpPr txBox="1"/>
            <p:nvPr/>
          </p:nvSpPr>
          <p:spPr>
            <a:xfrm>
              <a:off x="0" y="1029157"/>
              <a:ext cx="1706835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sz="2200"/>
              </a:lvl1pPr>
            </a:lstStyle>
            <a:p>
              <a:pPr/>
              <a:r>
                <a:t>Detection Distance</a:t>
              </a:r>
            </a:p>
          </p:txBody>
        </p:sp>
        <p:sp>
          <p:nvSpPr>
            <p:cNvPr id="160" name="Square"/>
            <p:cNvSpPr/>
            <p:nvPr/>
          </p:nvSpPr>
          <p:spPr>
            <a:xfrm>
              <a:off x="2474912" y="0"/>
              <a:ext cx="768077" cy="768077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61" name="Sensitivity"/>
            <p:cNvSpPr txBox="1"/>
            <p:nvPr/>
          </p:nvSpPr>
          <p:spPr>
            <a:xfrm>
              <a:off x="2005533" y="1029157"/>
              <a:ext cx="1706835" cy="293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sz="2200"/>
              </a:lvl1pPr>
            </a:lstStyle>
            <a:p>
              <a:pPr/>
              <a:r>
                <a:t>Sensitivity </a:t>
              </a:r>
            </a:p>
          </p:txBody>
        </p:sp>
        <p:sp>
          <p:nvSpPr>
            <p:cNvPr id="162" name="Square"/>
            <p:cNvSpPr/>
            <p:nvPr/>
          </p:nvSpPr>
          <p:spPr>
            <a:xfrm>
              <a:off x="469380" y="2138599"/>
              <a:ext cx="768077" cy="768077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63" name="Speed of Response"/>
            <p:cNvSpPr txBox="1"/>
            <p:nvPr/>
          </p:nvSpPr>
          <p:spPr>
            <a:xfrm>
              <a:off x="0" y="3167756"/>
              <a:ext cx="1706835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sz="2200"/>
              </a:lvl1pPr>
            </a:lstStyle>
            <a:p>
              <a:pPr/>
              <a:r>
                <a:t>Speed of Response </a:t>
              </a:r>
            </a:p>
          </p:txBody>
        </p:sp>
        <p:sp>
          <p:nvSpPr>
            <p:cNvPr id="164" name="Square"/>
            <p:cNvSpPr/>
            <p:nvPr/>
          </p:nvSpPr>
          <p:spPr>
            <a:xfrm>
              <a:off x="2474912" y="2138599"/>
              <a:ext cx="768077" cy="768077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65" name="Reliability"/>
            <p:cNvSpPr txBox="1"/>
            <p:nvPr/>
          </p:nvSpPr>
          <p:spPr>
            <a:xfrm>
              <a:off x="2005533" y="3167756"/>
              <a:ext cx="1706835" cy="293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sz="2200"/>
              </a:lvl1pPr>
            </a:lstStyle>
            <a:p>
              <a:pPr/>
              <a:r>
                <a:t>Reliability</a:t>
              </a:r>
            </a:p>
          </p:txBody>
        </p:sp>
      </p:grpSp>
      <p:grpSp>
        <p:nvGrpSpPr>
          <p:cNvPr id="173" name="Content Placeholder 3"/>
          <p:cNvGrpSpPr/>
          <p:nvPr/>
        </p:nvGrpSpPr>
        <p:grpSpPr>
          <a:xfrm>
            <a:off x="6906814" y="2076047"/>
            <a:ext cx="3712369" cy="3817293"/>
            <a:chOff x="0" y="0"/>
            <a:chExt cx="3712367" cy="3817291"/>
          </a:xfrm>
        </p:grpSpPr>
        <p:sp>
          <p:nvSpPr>
            <p:cNvPr id="167" name="Square"/>
            <p:cNvSpPr/>
            <p:nvPr/>
          </p:nvSpPr>
          <p:spPr>
            <a:xfrm>
              <a:off x="469380" y="0"/>
              <a:ext cx="768077" cy="768077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68" name="Narrow field of vision"/>
            <p:cNvSpPr txBox="1"/>
            <p:nvPr/>
          </p:nvSpPr>
          <p:spPr>
            <a:xfrm>
              <a:off x="0" y="1029157"/>
              <a:ext cx="1706835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sz="2200"/>
              </a:lvl1pPr>
            </a:lstStyle>
            <a:p>
              <a:pPr/>
              <a:r>
                <a:t>Narrow field of vision</a:t>
              </a:r>
            </a:p>
          </p:txBody>
        </p:sp>
        <p:sp>
          <p:nvSpPr>
            <p:cNvPr id="169" name="Square"/>
            <p:cNvSpPr/>
            <p:nvPr/>
          </p:nvSpPr>
          <p:spPr>
            <a:xfrm>
              <a:off x="2474912" y="0"/>
              <a:ext cx="768077" cy="768077"/>
            </a:xfrm>
            <a:prstGeom prst="rect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70" name="Expensive"/>
            <p:cNvSpPr txBox="1"/>
            <p:nvPr/>
          </p:nvSpPr>
          <p:spPr>
            <a:xfrm>
              <a:off x="2005533" y="1029157"/>
              <a:ext cx="1706835" cy="293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sz="2200"/>
              </a:lvl1pPr>
            </a:lstStyle>
            <a:p>
              <a:pPr/>
              <a:r>
                <a:t>Expensive</a:t>
              </a:r>
            </a:p>
          </p:txBody>
        </p:sp>
        <p:sp>
          <p:nvSpPr>
            <p:cNvPr id="171" name="Square"/>
            <p:cNvSpPr/>
            <p:nvPr/>
          </p:nvSpPr>
          <p:spPr>
            <a:xfrm>
              <a:off x="1472145" y="2138599"/>
              <a:ext cx="768078" cy="768077"/>
            </a:xfrm>
            <a:prstGeom prst="rect">
              <a:avLst/>
            </a:prstGeom>
            <a:blipFill rotWithShape="1">
              <a:blip r:embed="rId8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72" name="Difficult to Maintain"/>
            <p:cNvSpPr txBox="1"/>
            <p:nvPr/>
          </p:nvSpPr>
          <p:spPr>
            <a:xfrm>
              <a:off x="1002766" y="3167756"/>
              <a:ext cx="1706836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sz="2200"/>
              </a:lvl1pPr>
            </a:lstStyle>
            <a:p>
              <a:pPr/>
              <a:r>
                <a:t>Difficult to Maintain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